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4012" r:id="rId5"/>
    <p:sldMasterId id="2147483999" r:id="rId6"/>
  </p:sldMasterIdLst>
  <p:notesMasterIdLst>
    <p:notesMasterId r:id="rId19"/>
  </p:notesMasterIdLst>
  <p:handoutMasterIdLst>
    <p:handoutMasterId r:id="rId20"/>
  </p:handoutMasterIdLst>
  <p:sldIdLst>
    <p:sldId id="713" r:id="rId7"/>
    <p:sldId id="778" r:id="rId8"/>
    <p:sldId id="779" r:id="rId9"/>
    <p:sldId id="774" r:id="rId10"/>
    <p:sldId id="780" r:id="rId11"/>
    <p:sldId id="781" r:id="rId12"/>
    <p:sldId id="784" r:id="rId13"/>
    <p:sldId id="782" r:id="rId14"/>
    <p:sldId id="783" r:id="rId15"/>
    <p:sldId id="785" r:id="rId16"/>
    <p:sldId id="776" r:id="rId17"/>
    <p:sldId id="777" r:id="rId1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FF6600"/>
    <a:srgbClr val="FFFF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6199" autoAdjust="0"/>
  </p:normalViewPr>
  <p:slideViewPr>
    <p:cSldViewPr>
      <p:cViewPr varScale="1">
        <p:scale>
          <a:sx n="72" d="100"/>
          <a:sy n="72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0" y="35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48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48" y="1"/>
            <a:ext cx="2946448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5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202"/>
            <a:ext cx="2946448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5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48" y="9429202"/>
            <a:ext cx="2946448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EE6D62-C0E0-41C3-908C-35ADC25A12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97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48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05" y="1"/>
            <a:ext cx="2944870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390"/>
            <a:ext cx="4984962" cy="446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780"/>
            <a:ext cx="2946448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05" y="9430780"/>
            <a:ext cx="2944870" cy="495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3" tIns="45642" rIns="91283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237388-DE9C-4635-A92D-1C95BFC1BA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68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012" indent="-28423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6942" indent="-227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1719" indent="-227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6496" indent="-227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1273" indent="-227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6049" indent="-227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0826" indent="-227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5603" indent="-227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235341-988B-4718-B2C4-602CDA2753F0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8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050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GB" dirty="0"/>
              <a:t>MAIN HEADING. </a:t>
            </a:r>
            <a:br>
              <a:rPr lang="en-GB" dirty="0"/>
            </a:br>
            <a:r>
              <a:rPr lang="en-GB" dirty="0"/>
              <a:t>DON’T CHANGE SIZE OF FONT</a:t>
            </a:r>
          </a:p>
        </p:txBody>
      </p:sp>
      <p:sp>
        <p:nvSpPr>
          <p:cNvPr id="78851" name="Rectangle 2051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85800" y="3886200"/>
            <a:ext cx="7696200" cy="1295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GB" dirty="0"/>
              <a:t>Subtitle if required</a:t>
            </a:r>
          </a:p>
          <a:p>
            <a:r>
              <a:rPr lang="en-GB" dirty="0"/>
              <a:t>and include your name and title here as well</a:t>
            </a:r>
          </a:p>
        </p:txBody>
      </p:sp>
    </p:spTree>
    <p:extLst>
      <p:ext uri="{BB962C8B-B14F-4D97-AF65-F5344CB8AC3E}">
        <p14:creationId xmlns:p14="http://schemas.microsoft.com/office/powerpoint/2010/main" val="160929306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7772400" cy="1451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492896"/>
            <a:ext cx="7772400" cy="36031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54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6656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7751981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7772400" cy="1451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0791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885FE-F6A0-4004-919E-F36E9FB3BB27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B63C-1DD0-49B1-98DB-11D56B6C86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943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52FC-3896-43C5-9573-2327A6AE2615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D166-0FE6-4351-BEA8-6955CE14D5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03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7ECA0-CAE0-46BE-8BDA-3D441C7D6DCC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75F7F-1CA9-453A-8B44-AD8095F80A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85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00F03-0387-4E9E-96D7-04E6257B6812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34DF-9EDD-47F2-B483-26304B0EA6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41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07C66-9F98-4ABE-B89B-9C8FF7BAE3D9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F4538-EEE6-449C-9603-63B883D459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991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9B284-E011-47D8-860C-E7E52F17F4CD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99D36-5F3D-429D-8DA3-35A0F6A957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07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340768"/>
            <a:ext cx="7772400" cy="11521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Page heading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2564904"/>
            <a:ext cx="7772400" cy="3531096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</a:lstStyle>
          <a:p>
            <a:pPr lvl="0"/>
            <a:r>
              <a:rPr lang="en-US" dirty="0"/>
              <a:t>Bullet point – keep all bullet points brief</a:t>
            </a:r>
          </a:p>
          <a:p>
            <a:pPr lvl="1"/>
            <a:r>
              <a:rPr lang="en-US" dirty="0"/>
              <a:t>Second level bullet point if required</a:t>
            </a:r>
          </a:p>
          <a:p>
            <a:pPr lvl="2"/>
            <a:r>
              <a:rPr lang="en-US" dirty="0"/>
              <a:t>Third level bullet point if required</a:t>
            </a:r>
          </a:p>
        </p:txBody>
      </p:sp>
    </p:spTree>
    <p:extLst>
      <p:ext uri="{BB962C8B-B14F-4D97-AF65-F5344CB8AC3E}">
        <p14:creationId xmlns:p14="http://schemas.microsoft.com/office/powerpoint/2010/main" val="2029514591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0C791-9ADF-4BC5-9F7B-9A92973469C1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2C94A-53A2-4CC3-A1C4-B7CF2DAFFB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233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349A7-5307-4EA3-8AB0-A59B1FDCC586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2CB7-BED5-47F3-AC39-B1D70B8D78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319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F12D-91F0-4ED1-ACA4-F794F69D3C57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CAAC6-0A01-447B-903D-4F4C3F3EA6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533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8C99-9CCE-4D72-9580-E6B39ED8D533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A280-1B9F-46F6-81E7-C436FA3B9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238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F332-2750-4635-824D-327DD860E61C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33B18-7DF6-47BF-9D65-FFFBD67247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40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A3068-2C7D-46D9-B568-EB9B8EEE5BE6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FF20-DDE2-4DC2-BF73-121A4E2A0E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3895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11B6A-284C-40DB-81B1-16D4D49B8923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244A-A974-421A-A3C3-76DA5668C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17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DF46-A9F1-4C9F-BE16-475F487295E9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4713-C00F-4B96-8DEC-FF338FF77E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111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6B90-3CEC-4C3B-8AC4-5ED432A80B3A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3E05-2FBD-4FBD-BAB4-681E85B18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141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8F5B-A24F-40C4-A4B9-98261B795009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B686-E77F-4844-B7C0-7F28229BA8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2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904094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B34B-8F98-4B18-8430-2BCA7DDFE333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FB73-7E43-4B47-8FA3-305F636B1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015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85B65-6C1F-426F-A2ED-6A7C1D57D050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98069-B22A-4F3E-9C36-3A5F0A7A1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37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32878-E3DF-4465-8EE6-B657E3B42EE2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464A5-890D-425D-89FE-9702281D9F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13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4215-25B2-4AB2-A949-792EC2F288ED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CDB12-F908-4D8A-98FD-CF201AF135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696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6343-D545-4450-B25C-3108E1962E35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4AE1-ECAC-41A2-BE55-D5B7916766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0329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961F4-DD0A-4AF0-AFAE-AFA9F27E3D3A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C5D1E-DA92-4C4E-B5FC-B2B916CBCF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3115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E9DCF-810D-409D-8E35-06FB97B84DBA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BA18-D1A9-4F30-BD55-BD52E0518F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39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7772400" cy="1451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0454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601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7772400" cy="1451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522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0965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46934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00100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7" y="0"/>
            <a:ext cx="9126803" cy="66167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15" y="260649"/>
            <a:ext cx="3258989" cy="1035748"/>
          </a:xfrm>
          <a:prstGeom prst="rect">
            <a:avLst/>
          </a:prstGeom>
        </p:spPr>
      </p:pic>
      <p:pic>
        <p:nvPicPr>
          <p:cNvPr id="9" name="Picture 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9"/>
            <a:ext cx="2052933" cy="1008072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CB2422-DC6E-4A58-8EF0-BCB8729C330D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F8A23D-395B-48F5-8BF9-0D477C325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F311F2-9395-4D77-8DB0-236809E67BF1}" type="datetimeFigureOut">
              <a:rPr lang="en-GB"/>
              <a:pPr>
                <a:defRPr/>
              </a:pPr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BF8324-3FC0-4AE0-9D99-A248E0AC02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ishresources.org.uk/pccs/apcms/" TargetMode="External"/><Relationship Id="rId2" Type="http://schemas.openxmlformats.org/officeDocument/2006/relationships/hyperlink" Target="http://www.parishresources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lackburn.anglican.org/pcc-secretary-or-administrator" TargetMode="External"/><Relationship Id="rId5" Type="http://schemas.openxmlformats.org/officeDocument/2006/relationships/hyperlink" Target="http://www.legislation.gov.uk/ukcm/1969/2/contents" TargetMode="External"/><Relationship Id="rId4" Type="http://schemas.openxmlformats.org/officeDocument/2006/relationships/hyperlink" Target="https://www.john-truscott.co.uk/Resources/Administr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052736"/>
            <a:ext cx="8151812" cy="1584176"/>
          </a:xfrm>
        </p:spPr>
        <p:txBody>
          <a:bodyPr/>
          <a:lstStyle/>
          <a:p>
            <a:pPr algn="ctr"/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Welcome to this Briefing for PCC Secretaries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October 2017</a:t>
            </a: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3200" dirty="0"/>
            </a:br>
            <a:endParaRPr lang="en-GB" sz="3200" b="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0A8C-0ED8-4AEE-9874-A00A4A48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Briefings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581FC-6B81-4D7A-9D19-D92422131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For Treasurers</a:t>
            </a:r>
          </a:p>
          <a:p>
            <a:pPr lvl="1"/>
            <a:r>
              <a:rPr lang="en-GB" b="1" dirty="0"/>
              <a:t>11 November – </a:t>
            </a:r>
            <a:r>
              <a:rPr lang="en-GB" b="1" dirty="0" err="1"/>
              <a:t>Torrisholme</a:t>
            </a:r>
            <a:endParaRPr lang="en-GB" b="1" dirty="0"/>
          </a:p>
          <a:p>
            <a:pPr lvl="1"/>
            <a:r>
              <a:rPr lang="en-GB" b="1" dirty="0"/>
              <a:t>18 November – Clayton House, Blackburn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sz="2400" b="1" dirty="0"/>
              <a:t>Dates to be arranged …. details to be advised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Safeguarding, Looking after your buildings, HR – Looking after your employees and volunteers</a:t>
            </a:r>
          </a:p>
        </p:txBody>
      </p:sp>
    </p:spTree>
    <p:extLst>
      <p:ext uri="{BB962C8B-B14F-4D97-AF65-F5344CB8AC3E}">
        <p14:creationId xmlns:p14="http://schemas.microsoft.com/office/powerpoint/2010/main" val="321487815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2400" cy="41044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/>
              <a:t>Thank you for your time and commitment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If you have any comments, want further information, or especially to share your good practice,</a:t>
            </a:r>
          </a:p>
          <a:p>
            <a:pPr marL="0" indent="0" algn="ctr">
              <a:buNone/>
            </a:pPr>
            <a:r>
              <a:rPr lang="en-US" sz="2800" b="1" dirty="0"/>
              <a:t>please email</a:t>
            </a:r>
          </a:p>
          <a:p>
            <a:pPr marL="0" indent="0" algn="ctr">
              <a:buNone/>
            </a:pPr>
            <a:r>
              <a:rPr lang="en-US" sz="2800" b="1" dirty="0"/>
              <a:t>either of the Archdeacons or their secretaries</a:t>
            </a:r>
          </a:p>
          <a:p>
            <a:pPr marL="0" indent="0" algn="ctr">
              <a:buNone/>
            </a:pPr>
            <a:r>
              <a:rPr lang="en-US" sz="2800" b="1" dirty="0"/>
              <a:t>or ring</a:t>
            </a:r>
          </a:p>
          <a:p>
            <a:pPr marL="0" indent="0" algn="ctr">
              <a:buNone/>
            </a:pPr>
            <a:r>
              <a:rPr lang="en-US" sz="2800" b="1" dirty="0"/>
              <a:t>01254 958836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9256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2400" cy="353109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800" b="1" i="1" dirty="0"/>
              <a:t>ALL</a:t>
            </a:r>
            <a:r>
              <a:rPr lang="en-GB" sz="2800" b="1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Heavenly Father, we embrace Your call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for us to make disciples,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to be witnesses and to grow leaders.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Give us the eyes to see Your vision,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ears to hear the prompting of Your Spirit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and courage to follow in the footsteps of your Son,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our Lord and Saviour Jesus Christ. Amen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9102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2400" cy="353109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err="1"/>
              <a:t>Programme</a:t>
            </a:r>
            <a:endParaRPr lang="en-US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Introduction	</a:t>
            </a:r>
            <a:r>
              <a:rPr lang="en-US" b="1" dirty="0"/>
              <a:t>Archdeacons Mark and Michael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The PCC Secretary – overview of role – 			</a:t>
            </a:r>
            <a:r>
              <a:rPr lang="en-US" sz="1800" b="1" dirty="0"/>
              <a:t>Gillian Beeley, Kelly Quinn (Archdeacons PAs)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For the record – returns, policies, registers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sz="1800" b="1" dirty="0"/>
              <a:t>Elaine Hargreaves, Dave Champness, Kelly Fenwick</a:t>
            </a: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Presentation on Websites – Dave Champness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Questions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Closing comments	</a:t>
            </a:r>
            <a:r>
              <a:rPr lang="en-US" b="1" dirty="0"/>
              <a:t>Archdeacons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2291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CA83C-D9C3-40BD-AE2D-D068B169A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Role of the PCC Secretary</a:t>
            </a:r>
            <a:br>
              <a:rPr lang="en-GB" dirty="0"/>
            </a:br>
            <a:r>
              <a:rPr lang="en-GB" sz="2000" dirty="0"/>
              <a:t>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46447-D5C2-497A-BB0A-1D227F827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PCC secretaries’ handbook</a:t>
            </a:r>
          </a:p>
          <a:p>
            <a:endParaRPr lang="en-GB" dirty="0"/>
          </a:p>
          <a:p>
            <a:r>
              <a:rPr lang="en-GB" dirty="0"/>
              <a:t>PCC Meetings</a:t>
            </a:r>
          </a:p>
          <a:p>
            <a:endParaRPr lang="en-GB" dirty="0"/>
          </a:p>
          <a:p>
            <a:r>
              <a:rPr lang="en-GB" dirty="0"/>
              <a:t>Annual General Meetings</a:t>
            </a:r>
          </a:p>
          <a:p>
            <a:endParaRPr lang="en-GB" dirty="0"/>
          </a:p>
          <a:p>
            <a:r>
              <a:rPr lang="en-GB" dirty="0"/>
              <a:t>Useful information</a:t>
            </a:r>
          </a:p>
        </p:txBody>
      </p:sp>
    </p:spTree>
    <p:extLst>
      <p:ext uri="{BB962C8B-B14F-4D97-AF65-F5344CB8AC3E}">
        <p14:creationId xmlns:p14="http://schemas.microsoft.com/office/powerpoint/2010/main" val="27216516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>
                <a:latin typeface="+mn-lt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60AD4E-7B08-4262-85DC-1D4B13E2F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871296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0439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DEAA2-777A-4899-8E18-664DF05E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40768"/>
            <a:ext cx="7772400" cy="648072"/>
          </a:xfrm>
        </p:spPr>
        <p:txBody>
          <a:bodyPr/>
          <a:lstStyle/>
          <a:p>
            <a:r>
              <a:rPr lang="en-GB" dirty="0"/>
              <a:t>PCC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70E00-AE5D-4706-952D-E2ECF2C1E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07160"/>
          </a:xfrm>
        </p:spPr>
        <p:txBody>
          <a:bodyPr/>
          <a:lstStyle/>
          <a:p>
            <a:r>
              <a:rPr lang="en-GB" b="1" i="1" dirty="0"/>
              <a:t>Church Representation Rules 2017 – on line</a:t>
            </a:r>
          </a:p>
          <a:p>
            <a:r>
              <a:rPr lang="en-GB" dirty="0"/>
              <a:t>Min 4 meetings per annum</a:t>
            </a:r>
          </a:p>
          <a:p>
            <a:r>
              <a:rPr lang="en-GB" dirty="0"/>
              <a:t>Notice issued min 10 days before, Agenda 7 days before the meeting</a:t>
            </a:r>
          </a:p>
          <a:p>
            <a:r>
              <a:rPr lang="en-GB" dirty="0"/>
              <a:t>Minutes – if possible issue draft minutes within 2 weeks of meeting to PCC</a:t>
            </a:r>
          </a:p>
          <a:p>
            <a:r>
              <a:rPr lang="en-GB" dirty="0"/>
              <a:t>Templates	available</a:t>
            </a:r>
          </a:p>
          <a:p>
            <a:r>
              <a:rPr lang="en-GB" dirty="0"/>
              <a:t>Keep minute/document book – should be kept in safe!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59609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808E-F111-4280-85B7-086606929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40768"/>
            <a:ext cx="7772400" cy="720080"/>
          </a:xfrm>
        </p:spPr>
        <p:txBody>
          <a:bodyPr/>
          <a:lstStyle/>
          <a:p>
            <a:pPr algn="ctr"/>
            <a:r>
              <a:rPr lang="en-GB" dirty="0"/>
              <a:t>The Church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E658C-83F3-4CE4-9535-8940955C8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8058200" cy="4299993"/>
          </a:xfrm>
        </p:spPr>
        <p:txBody>
          <a:bodyPr/>
          <a:lstStyle/>
          <a:p>
            <a:r>
              <a:rPr lang="en-GB" dirty="0"/>
              <a:t>Annual Meeting of Parishioners (to elect wardens)</a:t>
            </a:r>
          </a:p>
          <a:p>
            <a:r>
              <a:rPr lang="en-GB" dirty="0"/>
              <a:t>Annual Parochial Church Meeting	by April 30</a:t>
            </a:r>
            <a:r>
              <a:rPr lang="en-GB" baseline="30000" dirty="0"/>
              <a:t>th</a:t>
            </a:r>
            <a:endParaRPr lang="en-GB" dirty="0"/>
          </a:p>
          <a:p>
            <a:r>
              <a:rPr lang="en-GB" dirty="0"/>
              <a:t>First PCC meeting elects Treasurer and Secretary</a:t>
            </a:r>
          </a:p>
          <a:p>
            <a:r>
              <a:rPr lang="en-GB" dirty="0"/>
              <a:t>Consider timings of all returns and ensure on agenda accordingly (see matrix on website)</a:t>
            </a:r>
          </a:p>
          <a:p>
            <a:r>
              <a:rPr lang="en-GB" dirty="0"/>
              <a:t>December (Accounting year end) – start to consider year end schedule, date for APCM</a:t>
            </a:r>
          </a:p>
          <a:p>
            <a:r>
              <a:rPr lang="en-GB" dirty="0"/>
              <a:t>February – prepare for elections of wardens, other office holders, Annual Report/ Accounts to PCC</a:t>
            </a:r>
          </a:p>
          <a:p>
            <a:r>
              <a:rPr lang="en-GB" dirty="0"/>
              <a:t>March – prepare paperwork for Annual Parochial Meeting – notices etc.  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9272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F85754-69F1-4FEF-A358-19D583BCEB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129861"/>
              </p:ext>
            </p:extLst>
          </p:nvPr>
        </p:nvGraphicFramePr>
        <p:xfrm>
          <a:off x="685800" y="2565400"/>
          <a:ext cx="777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35328061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11969474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04266686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9204835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020007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192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01855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7F31BFD-E6CD-4861-9F22-02C672AC1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88" y="1184117"/>
            <a:ext cx="9144000" cy="569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274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47C9-DD99-4CC7-B7D3-082E4577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40768"/>
            <a:ext cx="7772400" cy="720080"/>
          </a:xfrm>
        </p:spPr>
        <p:txBody>
          <a:bodyPr/>
          <a:lstStyle/>
          <a:p>
            <a:r>
              <a:rPr lang="en-GB" dirty="0"/>
              <a:t>The Annual Parochial Church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EEA3-4F41-4DD8-9893-7A95B4AD0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7916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All reports approved by the PCC before APCM</a:t>
            </a:r>
          </a:p>
          <a:p>
            <a:r>
              <a:rPr lang="en-GB" dirty="0"/>
              <a:t>Receives the annual report and accounts</a:t>
            </a:r>
          </a:p>
          <a:p>
            <a:r>
              <a:rPr lang="en-GB" dirty="0"/>
              <a:t>Election of PCC, sides people</a:t>
            </a:r>
          </a:p>
          <a:p>
            <a:r>
              <a:rPr lang="en-GB" dirty="0"/>
              <a:t>Hear the views of the parish</a:t>
            </a:r>
          </a:p>
          <a:p>
            <a:r>
              <a:rPr lang="en-GB" dirty="0"/>
              <a:t>Report on changes in membership of electoral roll</a:t>
            </a:r>
          </a:p>
          <a:p>
            <a:r>
              <a:rPr lang="en-GB" dirty="0"/>
              <a:t>Report on fabric, goods etc</a:t>
            </a:r>
          </a:p>
          <a:p>
            <a:r>
              <a:rPr lang="en-GB" dirty="0"/>
              <a:t>Report on proceedings of deanery synod</a:t>
            </a:r>
          </a:p>
          <a:p>
            <a:r>
              <a:rPr lang="en-GB" dirty="0"/>
              <a:t>Appoint independent examiner or auditor to PCC </a:t>
            </a:r>
            <a:r>
              <a:rPr lang="en-GB" sz="1800" dirty="0"/>
              <a:t>(someone not on PCC)</a:t>
            </a:r>
          </a:p>
          <a:p>
            <a:r>
              <a:rPr lang="en-GB" dirty="0"/>
              <a:t>AOB – anyone can ask any question!</a:t>
            </a:r>
          </a:p>
        </p:txBody>
      </p:sp>
    </p:spTree>
    <p:extLst>
      <p:ext uri="{BB962C8B-B14F-4D97-AF65-F5344CB8AC3E}">
        <p14:creationId xmlns:p14="http://schemas.microsoft.com/office/powerpoint/2010/main" val="180448480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1E542-1FD6-46FD-8415-0B8C9D45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helpful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6455-B619-4A39-8D88-2F58F593E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79168"/>
          </a:xfrm>
        </p:spPr>
        <p:txBody>
          <a:bodyPr/>
          <a:lstStyle/>
          <a:p>
            <a:r>
              <a:rPr lang="en-GB" dirty="0">
                <a:hlinkClick r:id="rId2"/>
              </a:rPr>
              <a:t>http://www.parishresources.org.uk/</a:t>
            </a:r>
            <a:endParaRPr lang="en-GB" dirty="0"/>
          </a:p>
          <a:p>
            <a:r>
              <a:rPr lang="en-GB" dirty="0">
                <a:hlinkClick r:id="rId3"/>
              </a:rPr>
              <a:t>http://www.parishresources.org.uk/pccs/apcms/</a:t>
            </a:r>
            <a:endParaRPr lang="en-GB" dirty="0"/>
          </a:p>
          <a:p>
            <a:r>
              <a:rPr lang="en-GB" dirty="0">
                <a:hlinkClick r:id="rId4"/>
              </a:rPr>
              <a:t>https://www.john-truscott.co.uk/Resources/Administration</a:t>
            </a:r>
            <a:endParaRPr lang="en-GB" dirty="0"/>
          </a:p>
          <a:p>
            <a:r>
              <a:rPr lang="en-GB" dirty="0"/>
              <a:t>Church Representation rules</a:t>
            </a:r>
            <a:r>
              <a:rPr lang="en-GB" dirty="0">
                <a:hlinkClick r:id="rId5"/>
              </a:rPr>
              <a:t> </a:t>
            </a:r>
            <a:r>
              <a:rPr lang="en-GB" dirty="0">
                <a:hlinkClick r:id="rId5"/>
              </a:rPr>
              <a:t>http://www.legislation.gov.uk/ukcm/1969/2/contents</a:t>
            </a:r>
            <a:endParaRPr lang="en-GB" dirty="0"/>
          </a:p>
          <a:p>
            <a:r>
              <a:rPr lang="en-GB" dirty="0">
                <a:hlinkClick r:id="rId6"/>
              </a:rPr>
              <a:t>https://www.blackburn.anglican.org/pcc-secretary-or-administrator</a:t>
            </a:r>
            <a:r>
              <a:rPr lang="en-GB" dirty="0"/>
              <a:t> - PCC Secretary’s Handbook</a:t>
            </a:r>
          </a:p>
          <a:p>
            <a:pPr marL="0" indent="0">
              <a:buNone/>
            </a:pPr>
            <a:r>
              <a:rPr lang="en-GB" dirty="0"/>
              <a:t>Behrens – Practical Church Management </a:t>
            </a:r>
            <a:r>
              <a:rPr lang="en-GB" dirty="0" err="1"/>
              <a:t>ed</a:t>
            </a:r>
            <a:r>
              <a:rPr lang="en-GB" dirty="0"/>
              <a:t> 3 2014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 ask Gillian or Kelly – 01254 958836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3967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ision 2026 Powerpoint template">
  <a:themeElements>
    <a:clrScheme name="Hemisphere 10">
      <a:dk1>
        <a:srgbClr val="000000"/>
      </a:dk1>
      <a:lt1>
        <a:srgbClr val="FFFFFF"/>
      </a:lt1>
      <a:dk2>
        <a:srgbClr val="000000"/>
      </a:dk2>
      <a:lt2>
        <a:srgbClr val="666633"/>
      </a:lt2>
      <a:accent1>
        <a:srgbClr val="FFFFFF"/>
      </a:accent1>
      <a:accent2>
        <a:srgbClr val="8000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730000"/>
      </a:accent6>
      <a:hlink>
        <a:srgbClr val="0033CC"/>
      </a:hlink>
      <a:folHlink>
        <a:srgbClr val="FFCC66"/>
      </a:folHlink>
    </a:clrScheme>
    <a:fontScheme name="Hemisphe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emispher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mispher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8">
        <a:dk1>
          <a:srgbClr val="000000"/>
        </a:dk1>
        <a:lt1>
          <a:srgbClr val="FFFFCC"/>
        </a:lt1>
        <a:dk2>
          <a:srgbClr val="660066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9">
        <a:dk1>
          <a:srgbClr val="000000"/>
        </a:dk1>
        <a:lt1>
          <a:srgbClr val="FFFFFF"/>
        </a:lt1>
        <a:dk2>
          <a:srgbClr val="000000"/>
        </a:dk2>
        <a:lt2>
          <a:srgbClr val="666633"/>
        </a:lt2>
        <a:accent1>
          <a:srgbClr val="FF6600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misphere 10">
        <a:dk1>
          <a:srgbClr val="000000"/>
        </a:dk1>
        <a:lt1>
          <a:srgbClr val="FFFFFF"/>
        </a:lt1>
        <a:dk2>
          <a:srgbClr val="000000"/>
        </a:dk2>
        <a:lt2>
          <a:srgbClr val="666633"/>
        </a:lt2>
        <a:accent1>
          <a:srgbClr val="FFFFFF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6 Vision Service" id="{83223082-A088-44A7-B489-899F1B2D80CA}" vid="{924831E9-BD9F-4BF4-98EE-796464293CA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6 Vision Service" id="{83223082-A088-44A7-B489-899F1B2D80CA}" vid="{EFA960F6-17EA-46E4-AFEB-1AEE5443902B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6 Vision Service" id="{83223082-A088-44A7-B489-899F1B2D80CA}" vid="{9E47AA5F-7D61-4853-B870-9973E92BF147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FA6D5E2322E149B471829942ABF0F3" ma:contentTypeVersion="2" ma:contentTypeDescription="Create a new document." ma:contentTypeScope="" ma:versionID="0eec08029c9b82ea122868a37ab34eb0">
  <xsd:schema xmlns:xsd="http://www.w3.org/2001/XMLSchema" xmlns:xs="http://www.w3.org/2001/XMLSchema" xmlns:p="http://schemas.microsoft.com/office/2006/metadata/properties" xmlns:ns2="c025ca3b-34e7-4fd8-9960-6953cbbb1e63" targetNamespace="http://schemas.microsoft.com/office/2006/metadata/properties" ma:root="true" ma:fieldsID="8bcb602cabb5dc13f23cc2699a10879f" ns2:_="">
    <xsd:import namespace="c025ca3b-34e7-4fd8-9960-6953cbbb1e6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25ca3b-34e7-4fd8-9960-6953cbbb1e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EE3D00-1CD1-424E-B5F5-0A0D49C52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25ca3b-34e7-4fd8-9960-6953cbbb1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CDF60A-8C1E-4BB9-9082-3679B1AF81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2C1A35-3F73-435A-8CEE-5CF1C30DEF60}">
  <ds:schemaRefs>
    <ds:schemaRef ds:uri="c025ca3b-34e7-4fd8-9960-6953cbbb1e6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 Vision Service</Template>
  <TotalTime>1930</TotalTime>
  <Words>376</Words>
  <Application>Microsoft Office PowerPoint</Application>
  <PresentationFormat>On-screen Show (4:3)</PresentationFormat>
  <Paragraphs>85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Vision 2026 Powerpoint template</vt:lpstr>
      <vt:lpstr>1_Custom Design</vt:lpstr>
      <vt:lpstr>Custom Design</vt:lpstr>
      <vt:lpstr>   Welcome to this Briefing for PCC Secretaries  October 2017       </vt:lpstr>
      <vt:lpstr>PowerPoint Presentation</vt:lpstr>
      <vt:lpstr>The Role of the PCC Secretary Church</vt:lpstr>
      <vt:lpstr>PowerPoint Presentation</vt:lpstr>
      <vt:lpstr>PCC Meetings</vt:lpstr>
      <vt:lpstr>The Church Year</vt:lpstr>
      <vt:lpstr>PowerPoint Presentation</vt:lpstr>
      <vt:lpstr>The Annual Parochial Church Meeting</vt:lpstr>
      <vt:lpstr>Some helpful resources</vt:lpstr>
      <vt:lpstr>Further Briefings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of presentation here  Name in bold here Title here and then keep final two lines below Blackburn Diocese The Church of England in Lancashire</dc:title>
  <dc:creator>Gillian Beeley</dc:creator>
  <cp:lastModifiedBy>Gillian Beeley</cp:lastModifiedBy>
  <cp:revision>38</cp:revision>
  <cp:lastPrinted>2017-10-10T11:51:24Z</cp:lastPrinted>
  <dcterms:created xsi:type="dcterms:W3CDTF">2016-04-29T11:10:42Z</dcterms:created>
  <dcterms:modified xsi:type="dcterms:W3CDTF">2017-10-11T13:13:46Z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0x01010001FA6D5E2322E149B471829942ABF0F3</vt:lpwstr>
  </property>
</Properties>
</file>